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s-G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3" autoAdjust="0"/>
    <p:restoredTop sz="94660"/>
  </p:normalViewPr>
  <p:slideViewPr>
    <p:cSldViewPr>
      <p:cViewPr varScale="1">
        <p:scale>
          <a:sx n="72" d="100"/>
          <a:sy n="72" d="100"/>
        </p:scale>
        <p:origin x="-111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F644C7-791A-4020-A85E-D73E52D95898}" type="datetimeFigureOut">
              <a:rPr lang="en-US" smtClean="0"/>
              <a:pPr/>
              <a:t>6/26/2011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64D5E1-4FB4-4115-B17D-55DD1C31C8D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1"/>
          <p:cNvGrpSpPr/>
          <p:nvPr/>
        </p:nvGrpSpPr>
        <p:grpSpPr>
          <a:xfrm>
            <a:off x="0" y="0"/>
            <a:ext cx="9144000" cy="6400800"/>
            <a:chOff x="0" y="0"/>
            <a:chExt cx="9144000" cy="6400800"/>
          </a:xfrm>
        </p:grpSpPr>
        <p:sp>
          <p:nvSpPr>
            <p:cNvPr id="16" name="Rectangle 15"/>
            <p:cNvSpPr/>
            <p:nvPr/>
          </p:nvSpPr>
          <p:spPr>
            <a:xfrm>
              <a:off x="1828800" y="4572000"/>
              <a:ext cx="6858000" cy="1828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8" name="Group 10"/>
            <p:cNvGrpSpPr/>
            <p:nvPr/>
          </p:nvGrpSpPr>
          <p:grpSpPr>
            <a:xfrm>
              <a:off x="0" y="0"/>
              <a:ext cx="9144000" cy="6400800"/>
              <a:chOff x="0" y="0"/>
              <a:chExt cx="9144000" cy="6400800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0" y="0"/>
                <a:ext cx="1828800" cy="640080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0" y="4572000"/>
                <a:ext cx="9144000" cy="18288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>
                <a:reflection blurRad="6350" stA="50000" endA="300" endPos="38500" dist="50800" dir="5400000" sy="-100000" algn="bl" rotWithShape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  <p:sp>
          <p:nvSpPr>
            <p:cNvPr id="13" name="Rectangle 12"/>
            <p:cNvSpPr/>
            <p:nvPr/>
          </p:nvSpPr>
          <p:spPr>
            <a:xfrm>
              <a:off x="0" y="4572000"/>
              <a:ext cx="1828800" cy="1828800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34200" y="6553200"/>
            <a:ext cx="1676400" cy="228600"/>
          </a:xfrm>
        </p:spPr>
        <p:txBody>
          <a:bodyPr vert="horz" lIns="91440" tIns="45720" rIns="91440" bIns="45720" rtlCol="0" anchor="t" anchorCtr="0"/>
          <a:lstStyle>
            <a:lvl1pPr marL="0" algn="r" defTabSz="914400" rtl="0" eaLnBrk="1" latinLnBrk="0" hangingPunct="1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8BF0615C-0836-41C8-9B02-7F612CAA2FA4}" type="datetimeFigureOut">
              <a:rPr lang="en-US" smtClean="0"/>
              <a:pPr/>
              <a:t>6/26/2011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91553" y="6553200"/>
            <a:ext cx="1676400" cy="228600"/>
          </a:xfrm>
        </p:spPr>
        <p:txBody>
          <a:bodyPr anchor="t" anchorCtr="0"/>
          <a:lstStyle>
            <a:lvl1pPr>
              <a:defRPr>
                <a:solidFill>
                  <a:sysClr val="windowText" lastClr="000000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70076" y="6553200"/>
            <a:ext cx="762000" cy="228600"/>
          </a:xfrm>
          <a:noFill/>
          <a:ln>
            <a:noFill/>
          </a:ln>
          <a:effectLst/>
        </p:spPr>
        <p:txBody>
          <a:bodyPr/>
          <a:lstStyle>
            <a:lvl1pPr algn="ctr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B227B06F-1C9F-4107-96F2-81CE6C24FAC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5000" y="5867400"/>
            <a:ext cx="6570722" cy="457200"/>
          </a:xfrm>
        </p:spPr>
        <p:txBody>
          <a:bodyPr>
            <a:normAutofit/>
            <a:scene3d>
              <a:camera prst="orthographicFront"/>
              <a:lightRig rig="soft" dir="t">
                <a:rot lat="0" lon="0" rev="10800000"/>
              </a:lightRig>
            </a:scene3d>
            <a:sp3d>
              <a:contourClr>
                <a:srgbClr val="DDDDDD"/>
              </a:contourClr>
            </a:sp3d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>
                    <a:alpha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4648200"/>
            <a:ext cx="6553200" cy="1219200"/>
          </a:xfrm>
        </p:spPr>
        <p:txBody>
          <a:bodyPr anchor="b" anchorCtr="0">
            <a:noAutofit/>
          </a:bodyPr>
          <a:lstStyle>
            <a:lvl1pPr algn="l">
              <a:defRPr sz="3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0615C-0836-41C8-9B02-7F612CAA2FA4}" type="datetimeFigureOut">
              <a:rPr lang="en-US" smtClean="0"/>
              <a:pPr/>
              <a:t>6/26/2011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7B06F-1C9F-4107-96F2-81CE6C24FA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0"/>
          <p:cNvGrpSpPr/>
          <p:nvPr/>
        </p:nvGrpSpPr>
        <p:grpSpPr>
          <a:xfrm>
            <a:off x="0" y="0"/>
            <a:ext cx="9144000" cy="6858000"/>
            <a:chOff x="-442912" y="457200"/>
            <a:chExt cx="9144000" cy="6858000"/>
          </a:xfrm>
        </p:grpSpPr>
        <p:sp>
          <p:nvSpPr>
            <p:cNvPr id="18" name="Rectangle 17"/>
            <p:cNvSpPr/>
            <p:nvPr/>
          </p:nvSpPr>
          <p:spPr>
            <a:xfrm>
              <a:off x="-442912" y="457200"/>
              <a:ext cx="9129712" cy="16764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6872288" y="457200"/>
              <a:ext cx="1828800" cy="685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6872288" y="45720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1" name="Oval 20"/>
            <p:cNvSpPr/>
            <p:nvPr/>
          </p:nvSpPr>
          <p:spPr>
            <a:xfrm>
              <a:off x="7367588" y="8763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7600" y="2298700"/>
            <a:ext cx="1447800" cy="38274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2286000"/>
            <a:ext cx="5943600" cy="3840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0615C-0836-41C8-9B02-7F612CAA2FA4}" type="datetimeFigureOut">
              <a:rPr lang="en-US" smtClean="0"/>
              <a:pPr/>
              <a:t>6/26/2011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48600" y="533400"/>
            <a:ext cx="762000" cy="609600"/>
          </a:xfrm>
        </p:spPr>
        <p:txBody>
          <a:bodyPr/>
          <a:lstStyle/>
          <a:p>
            <a:fld id="{B227B06F-1C9F-4107-96F2-81CE6C24FA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0615C-0836-41C8-9B02-7F612CAA2FA4}" type="datetimeFigureOut">
              <a:rPr lang="en-US" smtClean="0"/>
              <a:pPr/>
              <a:t>6/26/2011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7B06F-1C9F-4107-96F2-81CE6C24FA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0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828800" cy="6858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0" y="2514600"/>
              <a:ext cx="1828800" cy="1828800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1828800" y="2514600"/>
              <a:ext cx="7315200" cy="1828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2667000"/>
            <a:ext cx="6629400" cy="1143000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" y="4495800"/>
            <a:ext cx="1524000" cy="205740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200000"/>
              </a:lnSpc>
              <a:buNone/>
              <a:defRPr sz="1600" b="1" kern="1200">
                <a:solidFill>
                  <a:srgbClr val="000000">
                    <a:alpha val="50196"/>
                  </a:srgb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lnSpc>
                <a:spcPct val="150000"/>
              </a:lnSpc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31152" y="6556248"/>
            <a:ext cx="1673352" cy="228600"/>
          </a:xfrm>
        </p:spPr>
        <p:txBody>
          <a:bodyPr/>
          <a:lstStyle/>
          <a:p>
            <a:fld id="{8BF0615C-0836-41C8-9B02-7F612CAA2FA4}" type="datetimeFigureOut">
              <a:rPr lang="en-US" smtClean="0"/>
              <a:pPr/>
              <a:t>6/26/2011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92808" y="6556248"/>
            <a:ext cx="1673352" cy="2286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67656" y="6556248"/>
            <a:ext cx="762000" cy="228600"/>
          </a:xfrm>
          <a:noFill/>
          <a:ln>
            <a:noFill/>
          </a:ln>
          <a:effectLst/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B227B06F-1C9F-4107-96F2-81CE6C24FA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38400" y="2298700"/>
            <a:ext cx="2971800" cy="3827463"/>
          </a:xfrm>
        </p:spPr>
        <p:txBody>
          <a:bodyPr>
            <a:normAutofit/>
          </a:bodyPr>
          <a:lstStyle>
            <a:lvl1pPr marL="228600" indent="-228600">
              <a:defRPr sz="1800"/>
            </a:lvl1pPr>
            <a:lvl2pPr marL="457200" indent="-228600">
              <a:defRPr sz="1800"/>
            </a:lvl2pPr>
            <a:lvl3pPr marL="685800" indent="-228600">
              <a:defRPr sz="1800"/>
            </a:lvl3pPr>
            <a:lvl4pPr marL="914400" indent="-228600">
              <a:defRPr sz="1800"/>
            </a:lvl4pPr>
            <a:lvl5pPr marL="1143000" indent="-228600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0" y="2298700"/>
            <a:ext cx="2971800" cy="3827463"/>
          </a:xfrm>
        </p:spPr>
        <p:txBody>
          <a:bodyPr>
            <a:normAutofit/>
          </a:bodyPr>
          <a:lstStyle>
            <a:lvl1pPr marL="228600" indent="-228600">
              <a:defRPr sz="1800"/>
            </a:lvl1pPr>
            <a:lvl2pPr marL="457200" indent="-228600">
              <a:defRPr sz="1800"/>
            </a:lvl2pPr>
            <a:lvl3pPr marL="685800" indent="-228600">
              <a:defRPr sz="1800"/>
            </a:lvl3pPr>
            <a:lvl4pPr marL="914400" indent="-228600">
              <a:defRPr sz="1800"/>
            </a:lvl4pPr>
            <a:lvl5pPr marL="1143000" indent="-228600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0615C-0836-41C8-9B02-7F612CAA2FA4}" type="datetimeFigureOut">
              <a:rPr lang="en-US" smtClean="0"/>
              <a:pPr/>
              <a:t>6/26/2011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7B06F-1C9F-4107-96F2-81CE6C24FA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8400" y="2291697"/>
            <a:ext cx="2971800" cy="639762"/>
          </a:xfrm>
        </p:spPr>
        <p:txBody>
          <a:bodyPr vert="horz" lIns="91440" tIns="45720" rIns="91440" bIns="45720" rtlCol="0" anchor="ctr" anchorCtr="0">
            <a:noAutofit/>
          </a:bodyPr>
          <a:lstStyle>
            <a:lvl1pPr marL="0" indent="0">
              <a:buNone/>
              <a:defRPr sz="22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47925" y="3137647"/>
            <a:ext cx="2971800" cy="2999232"/>
          </a:xfr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715000" y="2291697"/>
            <a:ext cx="2971800" cy="639762"/>
          </a:xfrm>
        </p:spPr>
        <p:txBody>
          <a:bodyPr anchor="ctr" anchorCtr="0">
            <a:noAutofit/>
          </a:bodyPr>
          <a:lstStyle>
            <a:lvl1pPr marL="0" indent="0">
              <a:buNone/>
              <a:defRPr sz="22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715000" y="3137647"/>
            <a:ext cx="2971800" cy="3001962"/>
          </a:xfr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0615C-0836-41C8-9B02-7F612CAA2FA4}" type="datetimeFigureOut">
              <a:rPr lang="en-US" smtClean="0"/>
              <a:pPr/>
              <a:t>6/26/2011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7B06F-1C9F-4107-96F2-81CE6C24FA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0"/>
          <p:cNvGrpSpPr/>
          <p:nvPr/>
        </p:nvGrpSpPr>
        <p:grpSpPr>
          <a:xfrm>
            <a:off x="0" y="0"/>
            <a:ext cx="9144000" cy="1676400"/>
            <a:chOff x="0" y="0"/>
            <a:chExt cx="9144000" cy="16764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9144000" cy="1676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Oval 9"/>
            <p:cNvSpPr/>
            <p:nvPr/>
          </p:nvSpPr>
          <p:spPr>
            <a:xfrm>
              <a:off x="495300" y="4191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0615C-0836-41C8-9B02-7F612CAA2FA4}" type="datetimeFigureOut">
              <a:rPr lang="en-US" smtClean="0"/>
              <a:pPr/>
              <a:t>6/26/2011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7B06F-1C9F-4107-96F2-81CE6C24FA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9"/>
          <p:cNvGrpSpPr/>
          <p:nvPr/>
        </p:nvGrpSpPr>
        <p:grpSpPr>
          <a:xfrm>
            <a:off x="0" y="0"/>
            <a:ext cx="1828800" cy="1676400"/>
            <a:chOff x="457200" y="457200"/>
            <a:chExt cx="1828800" cy="1676400"/>
          </a:xfrm>
        </p:grpSpPr>
        <p:sp>
          <p:nvSpPr>
            <p:cNvPr id="8" name="Rectangle 7"/>
            <p:cNvSpPr/>
            <p:nvPr/>
          </p:nvSpPr>
          <p:spPr>
            <a:xfrm>
              <a:off x="457200" y="45720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Oval 8"/>
            <p:cNvSpPr/>
            <p:nvPr/>
          </p:nvSpPr>
          <p:spPr>
            <a:xfrm>
              <a:off x="952500" y="8763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0615C-0836-41C8-9B02-7F612CAA2FA4}" type="datetimeFigureOut">
              <a:rPr lang="en-US" smtClean="0"/>
              <a:pPr/>
              <a:t>6/26/2011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7B06F-1C9F-4107-96F2-81CE6C24FA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1448" y="228600"/>
            <a:ext cx="6245352" cy="1143000"/>
          </a:xfr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4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06624" y="2446991"/>
            <a:ext cx="5715000" cy="353119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3031490"/>
            <a:ext cx="1524000" cy="2362200"/>
          </a:xfrm>
        </p:spPr>
        <p:txBody>
          <a:bodyPr/>
          <a:lstStyle>
            <a:lvl1pPr marL="0" indent="0">
              <a:lnSpc>
                <a:spcPct val="150000"/>
              </a:lnSpc>
              <a:buNone/>
              <a:defRPr sz="1400" b="1">
                <a:solidFill>
                  <a:srgbClr val="000000">
                    <a:alpha val="50196"/>
                  </a:srgb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0615C-0836-41C8-9B02-7F612CAA2FA4}" type="datetimeFigureOut">
              <a:rPr lang="en-US" smtClean="0"/>
              <a:pPr/>
              <a:t>6/26/2011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7B06F-1C9F-4107-96F2-81CE6C24FA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1448" y="228600"/>
            <a:ext cx="6245352" cy="1143000"/>
          </a:xfr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4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06624" y="2450592"/>
            <a:ext cx="5715000" cy="3529584"/>
          </a:xfrm>
          <a:noFill/>
          <a:ln w="101600" cmpd="sng">
            <a:miter lim="800000"/>
          </a:ln>
          <a:effectLst>
            <a:outerShdw blurRad="63500" sx="102000" sy="102000" algn="ctr" rotWithShape="0">
              <a:prstClr val="black">
                <a:alpha val="30000"/>
              </a:prstClr>
            </a:out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3031489"/>
            <a:ext cx="1527048" cy="2359152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50000"/>
              </a:lnSpc>
              <a:buNone/>
              <a:defRPr sz="1400" b="1" kern="1200">
                <a:solidFill>
                  <a:srgbClr val="000000">
                    <a:alpha val="50196"/>
                  </a:srgb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50000"/>
              </a:lnSpc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0615C-0836-41C8-9B02-7F612CAA2FA4}" type="datetimeFigureOut">
              <a:rPr lang="en-US" smtClean="0"/>
              <a:pPr/>
              <a:t>6/26/2011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7B06F-1C9F-4107-96F2-81CE6C24FA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1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7" name="Rectangle 6"/>
            <p:cNvSpPr/>
            <p:nvPr/>
          </p:nvSpPr>
          <p:spPr>
            <a:xfrm>
              <a:off x="457200" y="0"/>
              <a:ext cx="8686800" cy="1676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0" y="0"/>
              <a:ext cx="1828800" cy="6858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Oval 10"/>
            <p:cNvSpPr/>
            <p:nvPr/>
          </p:nvSpPr>
          <p:spPr>
            <a:xfrm>
              <a:off x="495300" y="4191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8400" y="2286000"/>
            <a:ext cx="6248400" cy="3840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149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fld id="{8BF0615C-0836-41C8-9B02-7F612CAA2FA4}" type="datetimeFigureOut">
              <a:rPr lang="en-US" smtClean="0"/>
              <a:pPr/>
              <a:t>6/26/2011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384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400" y="533400"/>
            <a:ext cx="762000" cy="609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fld id="{B227B06F-1C9F-4107-96F2-81CE6C24FAC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r" defTabSz="914400" rtl="0" eaLnBrk="1" latinLnBrk="0" hangingPunct="1">
        <a:spcBef>
          <a:spcPct val="0"/>
        </a:spcBef>
        <a:buNone/>
        <a:defRPr sz="4400" kern="1200" cap="small" spc="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1800"/>
        </a:spcBef>
        <a:buClr>
          <a:schemeClr val="accent1"/>
        </a:buClr>
        <a:buSzPct val="80000"/>
        <a:buFont typeface="Wingdings" pitchFamily="2" charset="2"/>
        <a:buChar char="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1800"/>
        </a:spcBef>
        <a:buClr>
          <a:schemeClr val="accent2"/>
        </a:buClr>
        <a:buSzPct val="80000"/>
        <a:buFont typeface="Wingdings" pitchFamily="2" charset="2"/>
        <a:buChar char="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1200"/>
        </a:spcBef>
        <a:buClr>
          <a:schemeClr val="accent3"/>
        </a:buClr>
        <a:buSzPct val="80000"/>
        <a:buFont typeface="Wingdings" pitchFamily="2" charset="2"/>
        <a:buChar char="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1200"/>
        </a:spcBef>
        <a:buClr>
          <a:schemeClr val="accent4"/>
        </a:buClr>
        <a:buSzPct val="80000"/>
        <a:buFont typeface="Wingdings" pitchFamily="2" charset="2"/>
        <a:buChar char="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1200"/>
        </a:spcBef>
        <a:buClr>
          <a:schemeClr val="accent5"/>
        </a:buClr>
        <a:buSzPct val="80000"/>
        <a:buFont typeface="Wingdings" pitchFamily="2" charset="2"/>
        <a:buChar char="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indent="-457200" algn="l" defTabSz="914400" rtl="0" eaLnBrk="1" latinLnBrk="0" hangingPunct="1">
        <a:spcBef>
          <a:spcPts val="1200"/>
        </a:spcBef>
        <a:buClr>
          <a:schemeClr val="accent6"/>
        </a:buClr>
        <a:buSzPct val="90000"/>
        <a:buFont typeface="Wingdings" pitchFamily="2" charset="2"/>
        <a:buChar char="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3200400" indent="-457200" algn="l" defTabSz="914400" rtl="0" eaLnBrk="1" latinLnBrk="0" hangingPunct="1">
        <a:spcBef>
          <a:spcPts val="1200"/>
        </a:spcBef>
        <a:buClr>
          <a:schemeClr val="accent1"/>
        </a:buClr>
        <a:buSzPct val="70000"/>
        <a:buFont typeface="Wingdings" pitchFamily="2" charset="2"/>
        <a:buChar char="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657600" indent="-457200" algn="l" defTabSz="914400" rtl="0" eaLnBrk="1" latinLnBrk="0" hangingPunct="1">
        <a:spcBef>
          <a:spcPts val="1200"/>
        </a:spcBef>
        <a:buClr>
          <a:schemeClr val="accent3"/>
        </a:buClr>
        <a:buFont typeface="Courier New" pitchFamily="49" charset="0"/>
        <a:buChar char="o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4114800" indent="-457200" algn="l" defTabSz="914400" rtl="0" eaLnBrk="1" latinLnBrk="0" hangingPunct="1">
        <a:spcBef>
          <a:spcPts val="12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5000" y="5334000"/>
            <a:ext cx="6570722" cy="1219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Jailene </a:t>
            </a:r>
            <a:r>
              <a:rPr lang="en-US" dirty="0" smtClean="0"/>
              <a:t>Hernandez</a:t>
            </a:r>
          </a:p>
          <a:p>
            <a:r>
              <a:rPr lang="en-US" dirty="0" smtClean="0"/>
              <a:t>July 10, 2011</a:t>
            </a:r>
          </a:p>
          <a:p>
            <a:r>
              <a:rPr lang="en-US" dirty="0" smtClean="0"/>
              <a:t>CMP 230</a:t>
            </a:r>
          </a:p>
          <a:p>
            <a:r>
              <a:rPr lang="en-US" dirty="0" smtClean="0"/>
              <a:t>Professor Veronica Harris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4191000"/>
            <a:ext cx="6553200" cy="1219200"/>
          </a:xfrm>
        </p:spPr>
        <p:txBody>
          <a:bodyPr/>
          <a:lstStyle/>
          <a:p>
            <a:r>
              <a:rPr lang="en-US" dirty="0" smtClean="0"/>
              <a:t>Bing	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</a:t>
            </a:r>
            <a:r>
              <a:rPr lang="en-US" dirty="0" err="1" smtClean="0"/>
              <a:t>bing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b="1" dirty="0" smtClean="0"/>
              <a:t>Bing</a:t>
            </a:r>
            <a:r>
              <a:rPr lang="en-US" sz="4000" dirty="0" smtClean="0"/>
              <a:t> is a search engine that finds and organizes the answers you need so you can make faster, more informed decisions.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t="17000" r="1250" b="8000"/>
          <a:stretch>
            <a:fillRect/>
          </a:stretch>
        </p:blipFill>
        <p:spPr bwMode="auto">
          <a:xfrm>
            <a:off x="314960" y="1828800"/>
            <a:ext cx="882904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38400" y="2286000"/>
            <a:ext cx="6248400" cy="4191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Images</a:t>
            </a:r>
          </a:p>
          <a:p>
            <a:r>
              <a:rPr lang="en-US" dirty="0" smtClean="0"/>
              <a:t>Videos</a:t>
            </a:r>
          </a:p>
          <a:p>
            <a:r>
              <a:rPr lang="en-US" dirty="0" smtClean="0"/>
              <a:t>Shopping</a:t>
            </a:r>
          </a:p>
          <a:p>
            <a:r>
              <a:rPr lang="en-US" dirty="0" smtClean="0"/>
              <a:t>News</a:t>
            </a:r>
          </a:p>
          <a:p>
            <a:r>
              <a:rPr lang="en-US" dirty="0" smtClean="0"/>
              <a:t>Maps</a:t>
            </a:r>
          </a:p>
          <a:p>
            <a:r>
              <a:rPr lang="en-US" dirty="0" smtClean="0"/>
              <a:t>Travel</a:t>
            </a:r>
          </a:p>
          <a:p>
            <a:r>
              <a:rPr lang="en-US" dirty="0" smtClean="0"/>
              <a:t>Entertainment</a:t>
            </a:r>
          </a:p>
          <a:p>
            <a:r>
              <a:rPr lang="en-US" dirty="0" smtClean="0"/>
              <a:t>Search History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Differences from other </a:t>
            </a:r>
            <a:r>
              <a:rPr lang="en-US" dirty="0" err="1" smtClean="0"/>
              <a:t>Seach</a:t>
            </a:r>
            <a:r>
              <a:rPr lang="en-US" dirty="0" smtClean="0"/>
              <a:t> Engines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Previews the website before clicking on it.</a:t>
            </a:r>
          </a:p>
          <a:p>
            <a:r>
              <a:rPr lang="en-US" dirty="0" smtClean="0"/>
              <a:t>Not as much advertisement.</a:t>
            </a:r>
          </a:p>
          <a:p>
            <a:r>
              <a:rPr lang="en-US" dirty="0" smtClean="0"/>
              <a:t>Very fast and quick to the point.</a:t>
            </a:r>
          </a:p>
          <a:p>
            <a:r>
              <a:rPr lang="en-US" dirty="0" smtClean="0"/>
              <a:t>Work together with MSN and hotmail.</a:t>
            </a:r>
          </a:p>
          <a:p>
            <a:r>
              <a:rPr lang="en-US" dirty="0" smtClean="0"/>
              <a:t>Offers a reward when you join in.</a:t>
            </a:r>
          </a:p>
          <a:p>
            <a:r>
              <a:rPr lang="en-US" dirty="0" smtClean="0"/>
              <a:t>Has a </a:t>
            </a:r>
            <a:r>
              <a:rPr lang="en-US" dirty="0" err="1" smtClean="0"/>
              <a:t>prefrences</a:t>
            </a:r>
            <a:r>
              <a:rPr lang="en-US" dirty="0" smtClean="0"/>
              <a:t> section, which is good for a family.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Another Difference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shows nice different backgrounds.</a:t>
            </a:r>
          </a:p>
          <a:p>
            <a:r>
              <a:rPr lang="en-US" dirty="0" smtClean="0"/>
              <a:t>Along with the pictures they give you different facts on what is it and what not.</a:t>
            </a:r>
          </a:p>
          <a:p>
            <a:r>
              <a:rPr lang="en-US" dirty="0" smtClean="0"/>
              <a:t>It is not as complicated to research things.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">
  <a:themeElements>
    <a:clrScheme name="Mod">
      <a:dk1>
        <a:sysClr val="windowText" lastClr="000000"/>
      </a:dk1>
      <a:lt1>
        <a:sysClr val="window" lastClr="FFFFFF"/>
      </a:lt1>
      <a:dk2>
        <a:srgbClr val="065218"/>
      </a:dk2>
      <a:lt2>
        <a:srgbClr val="EDF3AE"/>
      </a:lt2>
      <a:accent1>
        <a:srgbClr val="8FCB17"/>
      </a:accent1>
      <a:accent2>
        <a:srgbClr val="769F11"/>
      </a:accent2>
      <a:accent3>
        <a:srgbClr val="D4E336"/>
      </a:accent3>
      <a:accent4>
        <a:srgbClr val="0C8228"/>
      </a:accent4>
      <a:accent5>
        <a:srgbClr val="C0EDA8"/>
      </a:accent5>
      <a:accent6>
        <a:srgbClr val="3B4F18"/>
      </a:accent6>
      <a:hlink>
        <a:srgbClr val="0A6A21"/>
      </a:hlink>
      <a:folHlink>
        <a:srgbClr val="406EA5"/>
      </a:folHlink>
    </a:clrScheme>
    <a:fontScheme name="Mod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od">
      <a:fillStyleLst>
        <a:solidFill>
          <a:schemeClr val="phClr"/>
        </a:solidFill>
        <a:solidFill>
          <a:schemeClr val="phClr">
            <a:tint val="80000"/>
          </a:schemeClr>
        </a:solidFill>
        <a:solidFill>
          <a:schemeClr val="phClr">
            <a:shade val="30000"/>
            <a:satMod val="150000"/>
          </a:schemeClr>
        </a:solidFill>
      </a:fillStyleLst>
      <a:lnStyleLst>
        <a:ln w="9525" cap="flat" cmpd="sng" algn="ctr">
          <a:solidFill>
            <a:schemeClr val="phClr">
              <a:tint val="90000"/>
              <a:satMod val="105000"/>
            </a:schemeClr>
          </a:solidFill>
          <a:prstDash val="solid"/>
        </a:ln>
        <a:ln w="50800" cap="flat" cmpd="sng" algn="ctr">
          <a:solidFill>
            <a:schemeClr val="phClr">
              <a:tint val="90000"/>
            </a:schemeClr>
          </a:solidFill>
          <a:prstDash val="solid"/>
        </a:ln>
        <a:ln w="76200" cap="flat" cmpd="dbl" algn="ctr">
          <a:solidFill>
            <a:schemeClr val="phClr">
              <a:tint val="9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76200" dist="25400" dir="5400000" sx="101000" sy="101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50800" dir="5400000" sx="101000" sy="101000" rotWithShape="0">
              <a:srgbClr val="000000">
                <a:alpha val="50000"/>
              </a:srgbClr>
            </a:outerShdw>
            <a:reflection blurRad="12700" stA="30000" endPos="30000" dist="50800" dir="5400000" sy="-100000" rotWithShape="0"/>
          </a:effectLst>
          <a:scene3d>
            <a:camera prst="orthographicFront">
              <a:rot lat="0" lon="0" rev="0"/>
            </a:camera>
            <a:lightRig rig="twoPt" dir="t">
              <a:rot lat="0" lon="0" rev="5400000"/>
            </a:lightRig>
          </a:scene3d>
          <a:sp3d prstMaterial="softmetal">
            <a:bevelT w="63500" h="25400" prst="coolSlant"/>
          </a:sp3d>
        </a:effectStyle>
      </a:effectStyleLst>
      <a:bgFillStyleLst>
        <a:solidFill>
          <a:schemeClr val="phClr">
            <a:satMod val="125000"/>
          </a:schemeClr>
        </a:solidFill>
        <a:solidFill>
          <a:schemeClr val="phClr">
            <a:shade val="30000"/>
            <a:satMod val="150000"/>
          </a:schemeClr>
        </a:solidFill>
        <a:gradFill>
          <a:gsLst>
            <a:gs pos="0">
              <a:schemeClr val="phClr">
                <a:tint val="100000"/>
                <a:shade val="80000"/>
                <a:satMod val="135000"/>
              </a:schemeClr>
            </a:gs>
            <a:gs pos="55000">
              <a:schemeClr val="phClr">
                <a:tint val="70000"/>
                <a:shade val="100000"/>
                <a:satMod val="150000"/>
              </a:schemeClr>
            </a:gs>
            <a:gs pos="100000">
              <a:schemeClr val="phClr">
                <a:tint val="70000"/>
                <a:shade val="100000"/>
                <a:satMod val="15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</TotalTime>
  <Words>136</Words>
  <Application>Microsoft Office PowerPoint</Application>
  <PresentationFormat>On-screen Show (4:3)</PresentationFormat>
  <Paragraphs>27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Mod</vt:lpstr>
      <vt:lpstr>Bing </vt:lpstr>
      <vt:lpstr>What is bing?</vt:lpstr>
      <vt:lpstr>Slide 3</vt:lpstr>
      <vt:lpstr>Features</vt:lpstr>
      <vt:lpstr>Differences from other Seach Engines</vt:lpstr>
      <vt:lpstr>Another Difference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Bing</dc:title>
  <dc:creator>Ace</dc:creator>
  <cp:lastModifiedBy>Ace</cp:lastModifiedBy>
  <cp:revision>5</cp:revision>
  <dcterms:created xsi:type="dcterms:W3CDTF">2011-06-26T22:35:10Z</dcterms:created>
  <dcterms:modified xsi:type="dcterms:W3CDTF">2011-06-27T01:06:08Z</dcterms:modified>
</cp:coreProperties>
</file>